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4660"/>
  </p:normalViewPr>
  <p:slideViewPr>
    <p:cSldViewPr snapToGrid="0">
      <p:cViewPr>
        <p:scale>
          <a:sx n="75" d="100"/>
          <a:sy n="75" d="100"/>
        </p:scale>
        <p:origin x="166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202-C09A-41D7-9B29-3639A61F5B08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DA74-8D6D-41D9-9E5B-517B0D8AD2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80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202-C09A-41D7-9B29-3639A61F5B08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DA74-8D6D-41D9-9E5B-517B0D8AD2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58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202-C09A-41D7-9B29-3639A61F5B08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DA74-8D6D-41D9-9E5B-517B0D8AD2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84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202-C09A-41D7-9B29-3639A61F5B08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DA74-8D6D-41D9-9E5B-517B0D8AD2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03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202-C09A-41D7-9B29-3639A61F5B08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DA74-8D6D-41D9-9E5B-517B0D8AD2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09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202-C09A-41D7-9B29-3639A61F5B08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DA74-8D6D-41D9-9E5B-517B0D8AD2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31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202-C09A-41D7-9B29-3639A61F5B08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DA74-8D6D-41D9-9E5B-517B0D8AD2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28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202-C09A-41D7-9B29-3639A61F5B08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DA74-8D6D-41D9-9E5B-517B0D8AD2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16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202-C09A-41D7-9B29-3639A61F5B08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DA74-8D6D-41D9-9E5B-517B0D8AD2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91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202-C09A-41D7-9B29-3639A61F5B08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DA74-8D6D-41D9-9E5B-517B0D8AD2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73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202-C09A-41D7-9B29-3639A61F5B08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DA74-8D6D-41D9-9E5B-517B0D8AD2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6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7202-C09A-41D7-9B29-3639A61F5B08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DA74-8D6D-41D9-9E5B-517B0D8AD2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84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7" y="315464"/>
            <a:ext cx="11355385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</cp:revision>
  <dcterms:created xsi:type="dcterms:W3CDTF">2023-10-15T11:10:28Z</dcterms:created>
  <dcterms:modified xsi:type="dcterms:W3CDTF">2023-10-15T11:10:56Z</dcterms:modified>
</cp:coreProperties>
</file>